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8"/>
  </p:notesMasterIdLst>
  <p:handoutMasterIdLst>
    <p:handoutMasterId r:id="rId59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32" r:id="rId17"/>
    <p:sldId id="433" r:id="rId18"/>
    <p:sldId id="434" r:id="rId19"/>
    <p:sldId id="435" r:id="rId20"/>
    <p:sldId id="437" r:id="rId21"/>
    <p:sldId id="438" r:id="rId22"/>
    <p:sldId id="428" r:id="rId23"/>
    <p:sldId id="429" r:id="rId24"/>
    <p:sldId id="430" r:id="rId25"/>
    <p:sldId id="431" r:id="rId26"/>
    <p:sldId id="442" r:id="rId27"/>
    <p:sldId id="443" r:id="rId28"/>
    <p:sldId id="445" r:id="rId29"/>
    <p:sldId id="444" r:id="rId30"/>
    <p:sldId id="419" r:id="rId31"/>
    <p:sldId id="420" r:id="rId32"/>
    <p:sldId id="439" r:id="rId33"/>
    <p:sldId id="421" r:id="rId34"/>
    <p:sldId id="440" r:id="rId35"/>
    <p:sldId id="424" r:id="rId36"/>
    <p:sldId id="463" r:id="rId37"/>
    <p:sldId id="422" r:id="rId38"/>
    <p:sldId id="427" r:id="rId39"/>
    <p:sldId id="425" r:id="rId40"/>
    <p:sldId id="426" r:id="rId41"/>
    <p:sldId id="472" r:id="rId42"/>
    <p:sldId id="473" r:id="rId43"/>
    <p:sldId id="474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62" r:id="rId53"/>
    <p:sldId id="460" r:id="rId54"/>
    <p:sldId id="461" r:id="rId55"/>
    <p:sldId id="417" r:id="rId56"/>
    <p:sldId id="418" r:id="rId57"/>
  </p:sldIdLst>
  <p:sldSz cx="9906000" cy="6858000" type="A4"/>
  <p:notesSz cx="6854825" cy="9750425"/>
  <p:custDataLst>
    <p:tags r:id="rId60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68" d="100"/>
          <a:sy n="68" d="100"/>
        </p:scale>
        <p:origin x="1422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55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56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2.xml"/><Relationship Id="rId7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image" Target="../media/image8.PN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3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2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1.PNG"/><Relationship Id="rId7" Type="http://schemas.openxmlformats.org/officeDocument/2006/relationships/slide" Target="slide3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1.xml"/><Relationship Id="rId4" Type="http://schemas.openxmlformats.org/officeDocument/2006/relationships/slide" Target="slide33.xml"/><Relationship Id="rId9" Type="http://schemas.openxmlformats.org/officeDocument/2006/relationships/slide" Target="slide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2.PNG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3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24.PNG"/><Relationship Id="rId7" Type="http://schemas.openxmlformats.org/officeDocument/2006/relationships/slide" Target="slide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6.xml"/><Relationship Id="rId4" Type="http://schemas.openxmlformats.org/officeDocument/2006/relationships/slide" Target="slide35.xml"/><Relationship Id="rId9" Type="http://schemas.openxmlformats.org/officeDocument/2006/relationships/slide" Target="slide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7.PNG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8.png"/><Relationship Id="rId7" Type="http://schemas.openxmlformats.org/officeDocument/2006/relationships/slide" Target="slid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9.PNG"/><Relationship Id="rId7" Type="http://schemas.openxmlformats.org/officeDocument/2006/relationships/slide" Target="slide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9.xml"/><Relationship Id="rId4" Type="http://schemas.openxmlformats.org/officeDocument/2006/relationships/slide" Target="slide38.xml"/><Relationship Id="rId9" Type="http://schemas.openxmlformats.org/officeDocument/2006/relationships/slide" Target="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0.xml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31.PNG"/><Relationship Id="rId7" Type="http://schemas.openxmlformats.org/officeDocument/2006/relationships/slide" Target="slide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41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Bedieneroberfläche, fast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FullScreen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42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52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593710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 </a:t>
                      </a:r>
                      <a:r>
                        <a:rPr lang="de-DE" dirty="0" err="1"/>
                        <a:t>view</a:t>
                      </a:r>
                      <a:r>
                        <a:rPr lang="de-DE" dirty="0"/>
                        <a:t>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2508</Words>
  <Application>Microsoft Office PowerPoint</Application>
  <PresentationFormat>A4-Papier (210 x 297 mm)</PresentationFormat>
  <Paragraphs>461</Paragraphs>
  <Slides>56</Slides>
  <Notes>51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Hassib</cp:lastModifiedBy>
  <cp:revision>269</cp:revision>
  <cp:lastPrinted>2007-09-21T15:49:14Z</cp:lastPrinted>
  <dcterms:created xsi:type="dcterms:W3CDTF">2008-09-25T08:20:51Z</dcterms:created>
  <dcterms:modified xsi:type="dcterms:W3CDTF">2018-05-02T22:17:56Z</dcterms:modified>
</cp:coreProperties>
</file>